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79" r:id="rId2"/>
    <p:sldId id="280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DBB"/>
    <a:srgbClr val="A27676"/>
    <a:srgbClr val="926464"/>
    <a:srgbClr val="714D4D"/>
    <a:srgbClr val="993300"/>
    <a:srgbClr val="B08769"/>
    <a:srgbClr val="202129"/>
    <a:srgbClr val="2D2F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6" autoAdjust="0"/>
  </p:normalViewPr>
  <p:slideViewPr>
    <p:cSldViewPr snapToGrid="0" snapToObjects="1">
      <p:cViewPr>
        <p:scale>
          <a:sx n="94" d="100"/>
          <a:sy n="94" d="100"/>
        </p:scale>
        <p:origin x="-882" y="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8E51C-16B8-4D00-8E84-D41C78F22ED1}" type="datetimeFigureOut">
              <a:rPr lang="es-ES" smtClean="0"/>
              <a:t>12/12/2018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425A6-B96E-478A-9277-0029BD7D5E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1121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mar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D2F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11484"/>
            <a:ext cx="7772400" cy="1147097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FEEDBB"/>
                </a:solidFill>
                <a:latin typeface="Garamond"/>
                <a:cs typeface="Garamond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358581"/>
            <a:ext cx="6400800" cy="771832"/>
          </a:xfrm>
        </p:spPr>
        <p:txBody>
          <a:bodyPr>
            <a:noAutofit/>
          </a:bodyPr>
          <a:lstStyle>
            <a:lvl1pPr marL="0" indent="0" algn="ctr">
              <a:buNone/>
              <a:defRPr sz="2400" b="0" i="0">
                <a:solidFill>
                  <a:schemeClr val="bg1">
                    <a:lumMod val="95000"/>
                  </a:schemeClr>
                </a:solidFill>
                <a:latin typeface="Calibri Light"/>
                <a:cs typeface="Calibri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12/12/2018</a:t>
            </a:fld>
            <a:endParaRPr lang="es-ES"/>
          </a:p>
        </p:txBody>
      </p:sp>
      <p:pic>
        <p:nvPicPr>
          <p:cNvPr id="9" name="Imagen 8" descr="Logo PJECZ Ver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909116"/>
            <a:ext cx="6828993" cy="2913888"/>
          </a:xfrm>
          <a:prstGeom prst="rect">
            <a:avLst/>
          </a:prstGeom>
        </p:spPr>
      </p:pic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415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12/12/2018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9638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12/12/2018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3722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12/12/2018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3209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12/12/2018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0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mar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2D2F39"/>
                </a:solidFill>
                <a:latin typeface="Titillium WebRegular"/>
                <a:cs typeface="Titillium WebRegular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5671"/>
          </a:xfrm>
        </p:spPr>
        <p:txBody>
          <a:bodyPr/>
          <a:lstStyle>
            <a:lvl1pPr>
              <a:defRPr b="0" i="0">
                <a:latin typeface="Garamond"/>
                <a:cs typeface="Garamond"/>
              </a:defRPr>
            </a:lvl1pPr>
            <a:lvl2pPr>
              <a:defRPr b="0" i="0">
                <a:latin typeface="Garamond"/>
                <a:cs typeface="Garamond"/>
              </a:defRPr>
            </a:lvl2pPr>
            <a:lvl3pPr>
              <a:defRPr b="0" i="0">
                <a:latin typeface="Garamond"/>
                <a:cs typeface="Garamond"/>
              </a:defRPr>
            </a:lvl3pPr>
            <a:lvl4pPr>
              <a:defRPr b="0" i="0">
                <a:latin typeface="Garamond"/>
                <a:cs typeface="Garamond"/>
              </a:defRPr>
            </a:lvl4pPr>
            <a:lvl5pPr>
              <a:defRPr b="0" i="0">
                <a:latin typeface="Garamond"/>
                <a:cs typeface="Garamond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2D2F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Logo PJECZ Hori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51" y="6268775"/>
            <a:ext cx="2869397" cy="4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55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caf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714D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11484"/>
            <a:ext cx="7772400" cy="1147097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FEEDBB"/>
                </a:solidFill>
                <a:latin typeface="Garamond"/>
                <a:cs typeface="Garamond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358581"/>
            <a:ext cx="6400800" cy="771832"/>
          </a:xfrm>
        </p:spPr>
        <p:txBody>
          <a:bodyPr>
            <a:noAutofit/>
          </a:bodyPr>
          <a:lstStyle>
            <a:lvl1pPr marL="0" indent="0" algn="ctr">
              <a:buNone/>
              <a:defRPr sz="2400" b="0" i="0">
                <a:solidFill>
                  <a:schemeClr val="bg1">
                    <a:lumMod val="95000"/>
                  </a:schemeClr>
                </a:solidFill>
                <a:latin typeface="Calibri Light"/>
                <a:cs typeface="Calibri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12/12/2018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  <p:pic>
        <p:nvPicPr>
          <p:cNvPr id="9" name="Imagen 8" descr="Logo PJECZ Ver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909116"/>
            <a:ext cx="6828993" cy="291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722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caf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2D2F39"/>
                </a:solidFill>
                <a:latin typeface="Titillium WebRegular"/>
                <a:cs typeface="Titillium WebRegular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5671"/>
          </a:xfrm>
        </p:spPr>
        <p:txBody>
          <a:bodyPr/>
          <a:lstStyle>
            <a:lvl1pPr>
              <a:defRPr b="0" i="0">
                <a:latin typeface="Garamond"/>
                <a:cs typeface="Garamond"/>
              </a:defRPr>
            </a:lvl1pPr>
            <a:lvl2pPr>
              <a:defRPr b="0" i="0">
                <a:latin typeface="Garamond"/>
                <a:cs typeface="Garamond"/>
              </a:defRPr>
            </a:lvl2pPr>
            <a:lvl3pPr>
              <a:defRPr b="0" i="0">
                <a:latin typeface="Garamond"/>
                <a:cs typeface="Garamond"/>
              </a:defRPr>
            </a:lvl3pPr>
            <a:lvl4pPr>
              <a:defRPr sz="2000" b="0" i="0">
                <a:latin typeface="Garamond"/>
                <a:cs typeface="Garamond"/>
              </a:defRPr>
            </a:lvl4pPr>
            <a:lvl5pPr>
              <a:defRPr b="0" i="0">
                <a:latin typeface="Garamond"/>
                <a:cs typeface="Garamond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" sz="2600" b="0" i="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1_Interior marino</a:t>
            </a:r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714D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" name="Imagen 11" descr="Logo PJECZ Hori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51" y="6268775"/>
            <a:ext cx="2869397" cy="4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11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12/12/2018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8583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12/12/2018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171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12/12/2018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4636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12/12/2018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90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12/12/2018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9940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7DC89-5A4E-EA4A-A616-1B366F85EE07}" type="datetimeFigureOut">
              <a:rPr lang="es-ES" smtClean="0"/>
              <a:t>12/12/2018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4961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588204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Claudia Delfina Moreno López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Jefa de la Unidad de Causa Juzgado Penal Sistema Acusatorio u Oral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29-X-19-XI-18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Salud esposo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Hernán Alejandro Hernández Villarreal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Defensor Público Instituto de Defensoría Pública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01-XI-31-XII-18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Sin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Verónica Alicia Ledezma Vázquez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Instituto Estatal de Defensoría Pública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01-15-XI-18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Mariza Guadalupe Ramírez Chávez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Taquimecanógrafa Juzgado Familiar Río Grande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24-X-2018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Pascual Gallegos Rangel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Auxiliar Administrativo Juzgado Segundo Civil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01-16-XI-18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Salud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Ofelia Medina Esparza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Jueza Familiar San Pedro de las Colonias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05-XI-18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María Cristina Muñoz Valenzuela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Jueza Tercera Civil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01-XI-18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2263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Noviembre 2018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6726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672898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Myriam Fuentes Pedraza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Directora Recursos Humanos de la Oficialía Mayor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03-10-XII-18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María del Consuelo Alvarado Hidrogo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de Acuerdo y Tramite Juzgado Cuarto Penal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Fallecimiento familiar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Saraid Pérez García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de Acuerdo y Trámite Juzgado Civil y Familiar Acuña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03-XII-18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María Magdalena Teniente Jasso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Mediadora y Conciliadora Centro de Medios Alternos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26-29-XI-18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fallecimiento madre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Baltazar Ochoa Aguilera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Oficial Común Oficialía Común  de Partes Piedras Negras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26-30-XI-18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fallecimiento madre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José Francisco García Rivera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Asesor Jurídico Instituto de Defensoría Pública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03-07-XII-18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2263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Noviembre 2018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0760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705558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Norayma</a:t>
                      </a: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Villarreal López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Actuaria Juzgado Primero Familiar de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05-07-XII-18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Sandra Penélope Martínez Torres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 Primer Tribunal Distrital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03-07-XII-18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José Carlos Calvillo Cruz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Secretario Taquimecanógrafo Juzgado Primero Mercantil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20-XI-10-XII-18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Paternidad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Norma Angélica Esquivel Ordaz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 Juzgado Tercero Familiar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30-XI-13-XII-18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Nupcias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Gloria Abigail Fraire Pérez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 Juzgado Familiar Sabinas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SUTSGE saltillo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Karen </a:t>
                      </a:r>
                      <a:r>
                        <a:rPr lang="es-MX" sz="11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Lizeth</a:t>
                      </a: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s-MX" sz="11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Rivadeneyra</a:t>
                      </a: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Ramírez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 Juzgado Quinto Penal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29-30-XI-18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2263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Noviembre 2018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0740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970026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María del Rosario Guzmán Casas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 Tribunal de Conciliación y Arbitraje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29-30-XI-18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Salud hija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Mirza Dolores Valdés Valdés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 Oficialía Mayor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03-05-XII-18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Jessica Janett Escobar Muñoz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Actuaria Juzgado Primero Civil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05-XII-18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Karina Rubí Alarcón Treviño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Auxiliar Administrativo Juzgado Cuarto Familiar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06-07-XII-18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Jeanett Alejandra Reyes Pérez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Secretaria Taquimecanógrafa Juzgado Segundo Familiar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06-XII-18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Visa hija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Luis Fernando Linares Rodríguez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Auxiliar de mantenimiento Dirección de Recursos materiales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03-05-XII-18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Esposa hospitalizada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2263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Noviembre 2018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354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8639679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Carlos Mario Ortiz Alvarado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Vigilante Personal de Vigilancia e Intendencia  de la Oficialía Mayor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20-30-XI-18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Fallecimiento padre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Rafael Casas Hernández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Auxiliar Administrativo Tribunal de Conciliación y Arbitraje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03-07-XII-18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2263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Noviembre 2018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725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578390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María Elena Martínez Cerda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Primero Familiar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30-X-18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Sesión de Pleno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María Beatriz Mendoza Campuzano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Penal Acusatorio y Oral de Río Grande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05-07-XI-18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María Elena Martínez Cerda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Primero Familiar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07-08-XI-18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Sesión de Pleno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Luis Alberto Zamora Contreras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Familiar de Piedras Negras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09-XI-18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María Graciela Nava Ramos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Penal Acusatorio y Oral de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25-26-X, 01-XI-18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María Elena Martínez Cerda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Primero Familiar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17-19-X-18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Consejera reunión de juzgadores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Claudia García Ramírez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Segundo Mercantil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09-XI-18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2263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Noviembre 2018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9675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1023110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Fernando Botello Ramírez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Civil San Pedro de las Colonias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19-X-18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Carlos Javier García Mata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Visitador Judicial General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24-X-18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Sesión de Pleno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Yuriria Yajaira Mendoza Cruz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Mediadora y Conciliadora Centro de Medios Alternos Piedras Negras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8-9-XI-18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Juan Manuel Rosales Sotomayor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Notificador Juzgado Penal Acusatorio y Oral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09-15-XI-18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Nacimiento hija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Carlos Alberto Martínez Hernández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Auxiliar de informática Instituto de Defensoría Pública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06-12-XI-18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Urgencia salud hijo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Soledad Blanca Muñoz Núñez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Taquimecanógrafa</a:t>
                      </a: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 Juzgado Cuarto Civil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05-15-XI-18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2263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Noviembre 2018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1634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34907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Martha Alicia Flores </a:t>
                      </a:r>
                      <a:r>
                        <a:rPr lang="es-MX" sz="9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Prida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Directora Centro de Evaluación Psicosocial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15-16-XI-18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Raúl Vázquez Hernández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Secretario de Estudio y Cuenta Primer Tribunal Distrital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15-16-XI-18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María Magdalena Palacios Gaona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de Acuerdo y Trámite Juzgado Primero Penal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12-23-XI-18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David Uribe Gutiérrez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Secretario de Acuerdo y Trámite Tercer Tribunal Distrital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13-15-XI-18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Congreso Nacional Penal Int. Potsg. Hum. Asoc. Civil Laguna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Roberto  Villarreal Martínez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Jefe de Causa Juzgado Penal Acusatorio y Oral Frontera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16-20-XI-18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María de los Ángeles Ibarra Rodríguez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Actuaria Juzgado Cuarto Familiar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13-15-XI-18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Congreso Nacional Penal </a:t>
                      </a:r>
                      <a:r>
                        <a:rPr lang="es-MX" sz="9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Int</a:t>
                      </a: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. </a:t>
                      </a:r>
                      <a:r>
                        <a:rPr lang="es-MX" sz="9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Potsg</a:t>
                      </a: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. </a:t>
                      </a:r>
                      <a:r>
                        <a:rPr lang="es-MX" sz="9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Hum</a:t>
                      </a: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. </a:t>
                      </a:r>
                      <a:r>
                        <a:rPr lang="es-MX" sz="9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Asoc</a:t>
                      </a: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. Civil Laguna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2263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Noviembre 2018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9521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914311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Elizabeth Zapata Rodríguez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Actuaria Tercer Tribunal Distrital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13-15-XI-18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Congreso Nacional Penal Int. Potsg. Hum. Asoc. Civil Laguna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Alejandra Serrano Bautista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Actuaria Juzgado Tercero Civil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12-XI-18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José Luis Aguilar Sendejo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Defensor Público Unidad de Defensa Civil y Familiar Defensoría Pública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12-16-XI-18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Judith Méndez Sifuentes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Trabajadora Social Centro de Evaluación Psicosocial Laguna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15-16-XI-18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Miriam Ayde Saucedo García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Trabajadora Social Instituto Estatal de Defensoría Pública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12-16-XI-18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María Magdalena Solís Guajardo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Analista Dirección de Nóminas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13, 20, 28-XI-18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2263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Noviembre 2018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2357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288553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Javier Alonso Carrete Landeros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Secretario Taquimecanógrafo Central de Actuarios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16-XI-18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Cristal Berenice Alvarado Martínez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Oficialía Común de Partes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12-26-XI-18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Nupcias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Luis Martín Granados Salinas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Magistrado Segundo Tribunal Distrital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01-XI-18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Iván Ortiz Jiménez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Cuarto Tribunal Distrital Piedras Negras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31-X-18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José Amador García Ojeda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Magistrado Primer Tribunal Distrital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20-XI-18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Sesión de Pleno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Ma. del Roble Villanueva Moreno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de Acuerdo y Trámite Tercer Tribunal Distrital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8-9-XI-18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2263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Noviembre 2018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9572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374684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Benjamín Cardoza Ramón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Secretario de Acuerdo y Trámite Juzgado Tercero Civil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20-23-XI-18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Gloria Ledezma Flores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de Acuerdo y Trámite Juzgado Segundo Mercantil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20-30-XI-03-07-XII-18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Joel Alonso Arzola Vásquez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Secretario de Estudio y Cuenta Tribunal de Conciliación y Arbitraje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16,19-23, 29-30-XI-03-04-XII-18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Paternidad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Sandra Tenorio Miranda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de Estudio y Cuenta Tribunal de Conciliación y Arbitraje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22-23-XI-18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Eliseo Hernández Suárez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Secretario de Acuerdo y Trámite Juzgado Cuarto Familiar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21-XI-18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Mayra Pacheco Balderas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Psicóloga Centro de Evaluación Psicosocial Sureste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20-23-XI-18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2263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Noviembre 2018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5767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684358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Ana Lucia Rodríguez Contreras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Psicóloga Centro de Evaluación Psicosocial Sureste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23-XI-18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Martha Patricia Muñoz Serna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Mediadora y Conciliadora Centro de Medios Alternos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23-26-XI-18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Lidia Griselda González Aranda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Trabajadora Social Centro de Evaluación Psicosocial Sureste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20-23-XI-18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Luis Alejandro Castillo Santana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Defensor Público Instituto de Defensoría Pública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20-23-XI-18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Reyna Maribel García Ramos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Actuaria Juzgado Segundo Letrado Civil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21-23-XI-18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Alethea Elizabeth Medina Morales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Actuaria Juzgado Primero Civil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22-XI-18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2263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Noviembre 2018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2180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105316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María Magdalena Solís Guajardo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Analista Dirección de Nóminas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29-XI-18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Lucila Catalina Valdez González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Taquimecanógrafa Juzgado Penal Sabinas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12-26-XI-18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Martha Alicia Vizcaino Rendón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Centro de Medios Alternos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16-XI-18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Claudia Edith Cano Silva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Juzgado Segundo Familiar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21,27-XI-18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Juan Carlos Carranza </a:t>
                      </a:r>
                      <a:r>
                        <a:rPr lang="es-MX" sz="11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Leija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Juez Primero Civil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03-XII-18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Imelda González Zavala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Directora de Desarrollo Institucional de la Oficialía Mayor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16-XI-18-15-II-19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Sin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2263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Noviembre 2018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730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1693</TotalTime>
  <Words>1453</Words>
  <Application>Microsoft Office PowerPoint</Application>
  <PresentationFormat>Presentación en pantalla (4:3)</PresentationFormat>
  <Paragraphs>467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Maritza Casas</dc:creator>
  <cp:lastModifiedBy>Tribual esp adol</cp:lastModifiedBy>
  <cp:revision>152</cp:revision>
  <dcterms:created xsi:type="dcterms:W3CDTF">2017-02-28T19:33:47Z</dcterms:created>
  <dcterms:modified xsi:type="dcterms:W3CDTF">2018-12-12T20:09:30Z</dcterms:modified>
</cp:coreProperties>
</file>